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906"/>
            <a:ext cx="7772400" cy="191786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Engravers MT"/>
                <a:cs typeface="Engravers MT"/>
              </a:rPr>
              <a:t>The 10 Chromebook Commandments</a:t>
            </a:r>
            <a:endParaRPr lang="en-US" sz="4000" b="1" dirty="0">
              <a:latin typeface="Engravers MT"/>
              <a:cs typeface="Engravers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75" y="2729930"/>
            <a:ext cx="5607660" cy="360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578"/>
            <a:ext cx="8376392" cy="3038974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latin typeface="Engravers MT"/>
                <a:cs typeface="Engravers MT"/>
              </a:rPr>
              <a:t>No </a:t>
            </a:r>
            <a:r>
              <a:rPr lang="en-US" sz="6600" b="1" dirty="0">
                <a:latin typeface="Engravers MT"/>
                <a:cs typeface="Engravers MT"/>
              </a:rPr>
              <a:t>social </a:t>
            </a:r>
            <a:r>
              <a:rPr lang="en-US" sz="6600" b="1" dirty="0" smtClean="0">
                <a:latin typeface="Engravers MT"/>
                <a:cs typeface="Engravers MT"/>
              </a:rPr>
              <a:t>media	</a:t>
            </a:r>
            <a:r>
              <a:rPr lang="en-US" sz="3600" b="1" dirty="0" smtClean="0">
                <a:latin typeface="Engravers MT"/>
                <a:cs typeface="Engravers MT"/>
              </a:rPr>
              <a:t>	</a:t>
            </a:r>
            <a:r>
              <a:rPr lang="en-US" sz="8000" b="1" dirty="0" smtClean="0">
                <a:latin typeface="Engravers MT"/>
                <a:cs typeface="Engravers MT"/>
              </a:rPr>
              <a:t>	</a:t>
            </a:r>
            <a:endParaRPr lang="en-US" sz="8000" dirty="0">
              <a:latin typeface="Engravers MT"/>
              <a:cs typeface="Engravers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20017"/>
            <a:ext cx="4414545" cy="3520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2956" y="3282668"/>
            <a:ext cx="37533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Unless you are   otherwise instructed by your teacher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88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64"/>
            <a:ext cx="8229600" cy="2587996"/>
          </a:xfrm>
        </p:spPr>
        <p:txBody>
          <a:bodyPr>
            <a:noAutofit/>
          </a:bodyPr>
          <a:lstStyle/>
          <a:p>
            <a:pPr lvl="0" algn="l"/>
            <a:r>
              <a:rPr lang="en-US" sz="4800" b="1" dirty="0">
                <a:latin typeface="Engravers MT"/>
                <a:cs typeface="Engravers MT"/>
              </a:rPr>
              <a:t>Use </a:t>
            </a:r>
            <a:r>
              <a:rPr lang="en-US" sz="4800" b="1" dirty="0" smtClean="0">
                <a:latin typeface="Engravers MT"/>
                <a:cs typeface="Engravers MT"/>
              </a:rPr>
              <a:t>your </a:t>
            </a:r>
            <a:r>
              <a:rPr lang="en-US" sz="4800" b="1" dirty="0" err="1" smtClean="0">
                <a:latin typeface="Engravers MT"/>
                <a:cs typeface="Engravers MT"/>
              </a:rPr>
              <a:t>Chromebook</a:t>
            </a:r>
            <a:r>
              <a:rPr lang="en-US" sz="4800" b="1" dirty="0" smtClean="0">
                <a:latin typeface="Engravers MT"/>
                <a:cs typeface="Engravers MT"/>
              </a:rPr>
              <a:t> appropriately</a:t>
            </a:r>
            <a:endParaRPr lang="en-US" sz="4800" dirty="0">
              <a:latin typeface="Engravers MT"/>
              <a:cs typeface="Engraver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9" t="8479" r="2983" b="7601"/>
          <a:stretch/>
        </p:blipFill>
        <p:spPr>
          <a:xfrm>
            <a:off x="3079147" y="2805760"/>
            <a:ext cx="5607654" cy="40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323"/>
            <a:ext cx="8229600" cy="868679"/>
          </a:xfrm>
        </p:spPr>
        <p:txBody>
          <a:bodyPr>
            <a:noAutofit/>
          </a:bodyPr>
          <a:lstStyle/>
          <a:p>
            <a:r>
              <a:rPr lang="en-US" sz="4000" b="1" u="sng" dirty="0" smtClean="0"/>
              <a:t>If you don’t have a google docs icon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557"/>
            <a:ext cx="8651631" cy="5387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Open Google Chrome 	by clicking the icon</a:t>
            </a:r>
          </a:p>
          <a:p>
            <a:pPr>
              <a:buFontTx/>
              <a:buChar char="-"/>
            </a:pPr>
            <a:r>
              <a:rPr lang="en-US" dirty="0" smtClean="0"/>
              <a:t>It should be on the bottom left   </a:t>
            </a:r>
          </a:p>
          <a:p>
            <a:pPr marL="0" indent="0">
              <a:buNone/>
            </a:pPr>
            <a:r>
              <a:rPr lang="en-US" dirty="0" smtClean="0"/>
              <a:t>Go to google.com</a:t>
            </a:r>
          </a:p>
          <a:p>
            <a:pPr marL="0" indent="0">
              <a:buNone/>
            </a:pPr>
            <a:r>
              <a:rPr lang="en-US" dirty="0" smtClean="0"/>
              <a:t>Click the set of squares in the top right</a:t>
            </a:r>
          </a:p>
          <a:p>
            <a:pPr marL="0" indent="0">
              <a:buNone/>
            </a:pPr>
            <a:r>
              <a:rPr lang="en-US" dirty="0" smtClean="0"/>
              <a:t>Click on Drive</a:t>
            </a:r>
          </a:p>
          <a:p>
            <a:pPr marL="0" indent="0">
              <a:buNone/>
            </a:pPr>
            <a:r>
              <a:rPr lang="en-US" dirty="0" smtClean="0"/>
              <a:t>Click on </a:t>
            </a:r>
            <a:r>
              <a:rPr lang="en-US" dirty="0" smtClean="0">
                <a:solidFill>
                  <a:srgbClr val="FF0000"/>
                </a:solidFill>
              </a:rPr>
              <a:t>Create</a:t>
            </a:r>
            <a:r>
              <a:rPr lang="en-US" dirty="0" smtClean="0"/>
              <a:t> in the red box on the top left</a:t>
            </a:r>
          </a:p>
          <a:p>
            <a:pPr marL="0" indent="0">
              <a:buNone/>
            </a:pPr>
            <a:r>
              <a:rPr lang="en-US" dirty="0" smtClean="0"/>
              <a:t>Click on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Documents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Now you should be at step C</a:t>
            </a:r>
            <a:endParaRPr lang="en-US" dirty="0"/>
          </a:p>
        </p:txBody>
      </p:sp>
      <p:pic>
        <p:nvPicPr>
          <p:cNvPr id="1026" name="Picture 2" descr="https://lh3.ggpht.com/O0aW5qsyCkR2i7Bu-jUU1b5BWA_NygJ6ui4MgaAvL7gfqvVWqkOBscDaq4pn-vkwByUx=w3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51" y="1012872"/>
            <a:ext cx="1246749" cy="124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gpht.com/TM8NXHcZF7FOkVlX-G46ymUusObb9UHRyL-i6vak1IAlsnf7FLHSzmXlR52ySRMx6A=w3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50" y="3491980"/>
            <a:ext cx="866762" cy="8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4.iconfinder.com/data/icons/free-colorful-icons/360/google_doc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1" y="4715366"/>
            <a:ext cx="996118" cy="9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3945"/>
            <a:ext cx="8686800" cy="508348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5600" b="1" dirty="0">
                <a:latin typeface="Engravers MT"/>
                <a:cs typeface="Engravers MT"/>
              </a:rPr>
              <a:t>No food, drinks or bubblegum in </a:t>
            </a:r>
            <a:r>
              <a:rPr lang="en-US" sz="5600" b="1" dirty="0" smtClean="0">
                <a:latin typeface="Engravers MT"/>
                <a:cs typeface="Engravers MT"/>
              </a:rPr>
              <a:t>class</a:t>
            </a:r>
            <a:endParaRPr lang="en-US" sz="5600" dirty="0">
              <a:latin typeface="Engravers MT"/>
              <a:cs typeface="Engravers M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34" y="3313174"/>
            <a:ext cx="4329124" cy="32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898"/>
            <a:ext cx="8229600" cy="494025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5600" b="1" dirty="0">
                <a:latin typeface="Engravers MT"/>
                <a:cs typeface="Engravers MT"/>
              </a:rPr>
              <a:t>Always carry your </a:t>
            </a:r>
            <a:r>
              <a:rPr lang="en-US" sz="5600" b="1" dirty="0" err="1">
                <a:latin typeface="Engravers MT"/>
                <a:cs typeface="Engravers MT"/>
              </a:rPr>
              <a:t>Chromebook</a:t>
            </a:r>
            <a:r>
              <a:rPr lang="en-US" sz="5600" b="1" dirty="0">
                <a:latin typeface="Engravers MT"/>
                <a:cs typeface="Engravers MT"/>
              </a:rPr>
              <a:t> with </a:t>
            </a:r>
            <a:endParaRPr lang="en-US" sz="5600" b="1" dirty="0" smtClean="0">
              <a:latin typeface="Engravers MT"/>
              <a:cs typeface="Engravers MT"/>
            </a:endParaRPr>
          </a:p>
          <a:p>
            <a:pPr marL="114300" indent="0">
              <a:buNone/>
            </a:pPr>
            <a:r>
              <a:rPr lang="en-US" sz="5600" b="1" i="1" u="sng" dirty="0" smtClean="0">
                <a:latin typeface="Engravers MT"/>
                <a:cs typeface="Engravers MT"/>
              </a:rPr>
              <a:t>2 hands</a:t>
            </a:r>
            <a:endParaRPr lang="en-US" sz="5600" b="1" dirty="0">
              <a:latin typeface="Engravers MT"/>
              <a:cs typeface="Engravers M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16" y="3222833"/>
            <a:ext cx="2474778" cy="332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495"/>
            <a:ext cx="8546998" cy="3195156"/>
          </a:xfrm>
        </p:spPr>
        <p:txBody>
          <a:bodyPr>
            <a:noAutofit/>
          </a:bodyPr>
          <a:lstStyle/>
          <a:p>
            <a:pPr algn="l"/>
            <a:r>
              <a:rPr lang="en-US" sz="5200" b="1" dirty="0">
                <a:latin typeface="Engravers MT"/>
                <a:cs typeface="Engravers MT"/>
              </a:rPr>
              <a:t>Never throw, toss or swing </a:t>
            </a:r>
            <a:r>
              <a:rPr lang="en-US" sz="5200" b="1" dirty="0" smtClean="0">
                <a:latin typeface="Engravers MT"/>
                <a:cs typeface="Engravers MT"/>
              </a:rPr>
              <a:t>a </a:t>
            </a:r>
            <a:r>
              <a:rPr lang="en-US" sz="5200" b="1" dirty="0" err="1" smtClean="0">
                <a:latin typeface="Engravers MT"/>
                <a:cs typeface="Engravers MT"/>
              </a:rPr>
              <a:t>chromebook</a:t>
            </a:r>
            <a:endParaRPr lang="en-US" sz="5200" dirty="0">
              <a:latin typeface="Engravers MT"/>
              <a:cs typeface="Engraver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58" y="3289945"/>
            <a:ext cx="60325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422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Engravers MT"/>
                <a:cs typeface="Engravers MT"/>
              </a:rPr>
              <a:t>Only use your own </a:t>
            </a:r>
            <a:r>
              <a:rPr lang="en-US" sz="5400" b="1" dirty="0" err="1">
                <a:latin typeface="Engravers MT"/>
                <a:cs typeface="Engravers MT"/>
              </a:rPr>
              <a:t>chromebook</a:t>
            </a:r>
            <a:r>
              <a:rPr lang="en-US" sz="5400" b="1" dirty="0">
                <a:latin typeface="Engravers MT"/>
                <a:cs typeface="Engravers MT"/>
              </a:rPr>
              <a:t> </a:t>
            </a:r>
            <a:r>
              <a:rPr lang="en-US" sz="5400" b="1" dirty="0" smtClean="0">
                <a:latin typeface="Engravers MT"/>
                <a:cs typeface="Engravers MT"/>
              </a:rPr>
              <a:t>account</a:t>
            </a:r>
            <a:r>
              <a:rPr lang="en-US" sz="5400" b="1" dirty="0">
                <a:latin typeface="Engravers MT"/>
                <a:cs typeface="Engravers MT"/>
              </a:rPr>
              <a:t> </a:t>
            </a:r>
            <a:endParaRPr lang="en-US" sz="5400" dirty="0">
              <a:latin typeface="Engravers MT"/>
              <a:cs typeface="Engraver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68" y="3658864"/>
            <a:ext cx="6186832" cy="29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452217" cy="509043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Engravers MT"/>
                <a:cs typeface="Engravers MT"/>
              </a:rPr>
              <a:t>Always Log out/sign out </a:t>
            </a:r>
            <a:r>
              <a:rPr lang="en-US" sz="5400" b="1" dirty="0" smtClean="0">
                <a:latin typeface="Engravers MT"/>
                <a:cs typeface="Engravers MT"/>
              </a:rPr>
              <a:t>before </a:t>
            </a:r>
            <a:r>
              <a:rPr lang="en-US" sz="5400" b="1" dirty="0">
                <a:latin typeface="Engravers MT"/>
                <a:cs typeface="Engravers MT"/>
              </a:rPr>
              <a:t>putting your </a:t>
            </a:r>
            <a:r>
              <a:rPr lang="en-US" sz="5400" b="1" dirty="0" err="1">
                <a:latin typeface="Engravers MT"/>
                <a:cs typeface="Engravers MT"/>
              </a:rPr>
              <a:t>chromebook</a:t>
            </a:r>
            <a:r>
              <a:rPr lang="en-US" sz="5400" b="1" dirty="0">
                <a:latin typeface="Engravers MT"/>
                <a:cs typeface="Engravers MT"/>
              </a:rPr>
              <a:t> </a:t>
            </a:r>
            <a:r>
              <a:rPr lang="en-US" sz="5400" b="1" dirty="0" smtClean="0">
                <a:latin typeface="Engravers MT"/>
                <a:cs typeface="Engravers MT"/>
              </a:rPr>
              <a:t>away</a:t>
            </a:r>
            <a:endParaRPr lang="en-US" sz="5400" dirty="0">
              <a:latin typeface="Engravers MT"/>
              <a:cs typeface="Engraver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72" y="4567640"/>
            <a:ext cx="3022214" cy="20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3795"/>
            <a:ext cx="8528042" cy="4237329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Engravers MT"/>
                <a:cs typeface="Engravers MT"/>
              </a:rPr>
              <a:t>Only </a:t>
            </a:r>
            <a:r>
              <a:rPr lang="en-US" sz="6000" b="1" dirty="0">
                <a:latin typeface="Engravers MT"/>
                <a:cs typeface="Engravers MT"/>
              </a:rPr>
              <a:t>use your assigned </a:t>
            </a:r>
            <a:r>
              <a:rPr lang="en-US" sz="6000" b="1" dirty="0" err="1" smtClean="0">
                <a:latin typeface="Engravers MT"/>
                <a:cs typeface="Engravers MT"/>
              </a:rPr>
              <a:t>chromebook</a:t>
            </a:r>
            <a:endParaRPr lang="en-US" sz="6000" dirty="0">
              <a:latin typeface="Engravers MT"/>
              <a:cs typeface="Engravers MT"/>
            </a:endParaRPr>
          </a:p>
        </p:txBody>
      </p:sp>
    </p:spTree>
    <p:extLst>
      <p:ext uri="{BB962C8B-B14F-4D97-AF65-F5344CB8AC3E}">
        <p14:creationId xmlns:p14="http://schemas.microsoft.com/office/powerpoint/2010/main" val="10018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92762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latin typeface="Engravers MT"/>
                <a:cs typeface="Engravers MT"/>
              </a:rPr>
              <a:t>Wait for your number to get your </a:t>
            </a:r>
            <a:r>
              <a:rPr lang="en-US" sz="5400" b="1" dirty="0" err="1" smtClean="0">
                <a:latin typeface="Engravers MT"/>
                <a:cs typeface="Engravers MT"/>
              </a:rPr>
              <a:t>chromebook</a:t>
            </a:r>
            <a:endParaRPr lang="en-US" sz="5400" dirty="0">
              <a:latin typeface="Engravers MT"/>
              <a:cs typeface="Engraver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34" y="3867400"/>
            <a:ext cx="4623916" cy="262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552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Engravers MT"/>
                <a:cs typeface="Engravers MT"/>
              </a:rPr>
              <a:t>Keep your </a:t>
            </a:r>
            <a:r>
              <a:rPr lang="en-US" sz="5400" b="1" dirty="0" err="1">
                <a:latin typeface="Engravers MT"/>
                <a:cs typeface="Engravers MT"/>
              </a:rPr>
              <a:t>chromebook</a:t>
            </a:r>
            <a:r>
              <a:rPr lang="en-US" sz="5400" b="1" dirty="0">
                <a:latin typeface="Engravers MT"/>
                <a:cs typeface="Engravers MT"/>
              </a:rPr>
              <a:t> muted or use </a:t>
            </a:r>
            <a:r>
              <a:rPr lang="en-US" sz="5400" b="1" dirty="0" smtClean="0">
                <a:latin typeface="Engravers MT"/>
                <a:cs typeface="Engravers MT"/>
              </a:rPr>
              <a:t>headphones</a:t>
            </a:r>
            <a:endParaRPr lang="en-US" sz="5400" dirty="0">
              <a:latin typeface="Engravers MT"/>
              <a:cs typeface="Engraver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562" y="3811531"/>
            <a:ext cx="5277938" cy="277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291</TotalTime>
  <Words>88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Engravers MT</vt:lpstr>
      <vt:lpstr> Black </vt:lpstr>
      <vt:lpstr>The 10 Chromebook Commandments</vt:lpstr>
      <vt:lpstr>PowerPoint Presentation</vt:lpstr>
      <vt:lpstr>PowerPoint Presentation</vt:lpstr>
      <vt:lpstr>Never throw, toss or swing a chromebook</vt:lpstr>
      <vt:lpstr>Only use your own chromebook account </vt:lpstr>
      <vt:lpstr>Always Log out/sign out before putting your chromebook away</vt:lpstr>
      <vt:lpstr>Only use your assigned chromebook</vt:lpstr>
      <vt:lpstr>Wait for your number to get your chromebook</vt:lpstr>
      <vt:lpstr>Keep your chromebook muted or use headphones</vt:lpstr>
      <vt:lpstr>No social media   </vt:lpstr>
      <vt:lpstr>Use your Chromebook appropriately</vt:lpstr>
      <vt:lpstr>If you don’t have a google docs icon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10 Commandments of Chromebooks</dc:title>
  <dc:creator>Tim Ber</dc:creator>
  <cp:lastModifiedBy>Erin Beard</cp:lastModifiedBy>
  <cp:revision>9</cp:revision>
  <dcterms:created xsi:type="dcterms:W3CDTF">2014-10-17T03:16:28Z</dcterms:created>
  <dcterms:modified xsi:type="dcterms:W3CDTF">2014-10-21T15:47:50Z</dcterms:modified>
</cp:coreProperties>
</file>